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394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Богородское" id="{FC60774E-EA94-4057-858B-D92AB2F0A53B}">
          <p14:sldIdLst/>
        </p14:section>
        <p14:section name="Вешняки" id="{09CA5086-15DE-4DB3-99AC-923A086208FB}">
          <p14:sldIdLst/>
        </p14:section>
        <p14:section name="Восточное Измайлово" id="{477F78FD-2903-4635-8D16-2F7C2C14D93E}">
          <p14:sldIdLst/>
        </p14:section>
        <p14:section name="Восточный" id="{9422B538-8191-4763-98C0-579279CE04AB}">
          <p14:sldIdLst/>
        </p14:section>
        <p14:section name="Гольяново" id="{1A0C8E66-E190-4FA1-BECE-4ABC7B56226E}">
          <p14:sldIdLst/>
        </p14:section>
        <p14:section name="Ивановское" id="{C0ECF49E-169A-4498-A540-5509B701B2B9}">
          <p14:sldIdLst/>
        </p14:section>
        <p14:section name="Измайлово" id="{F99FF8ED-36B2-4AA4-9CA0-F4CD042B5433}">
          <p14:sldIdLst/>
        </p14:section>
        <p14:section name="Косино-Ухтомский" id="{05C68630-CACD-4FF3-B2F3-54A521419C07}">
          <p14:sldIdLst/>
        </p14:section>
        <p14:section name="Метрогородок" id="{051B652E-89CC-43D0-B045-C3DBFCE160B5}">
          <p14:sldIdLst/>
        </p14:section>
        <p14:section name="Новогиреево" id="{38CD5D72-41A3-47B9-9D2E-7E5BFCFA0C4F}">
          <p14:sldIdLst/>
        </p14:section>
        <p14:section name="Новокосино" id="{44DAAF8C-8BA3-4C1A-BF1A-BB5689CF13A4}">
          <p14:sldIdLst/>
        </p14:section>
        <p14:section name="Перово" id="{01ACEF7D-A734-4E95-871B-52A4823CDAA4}">
          <p14:sldIdLst/>
        </p14:section>
        <p14:section name="Преображенское" id="{0E61162F-1587-4D99-93AF-15D699E9E94C}">
          <p14:sldIdLst/>
        </p14:section>
        <p14:section name="Северное Измайлово" id="{6D6B4E01-8088-4B8A-AC8D-A12CBA366F55}">
          <p14:sldIdLst/>
        </p14:section>
        <p14:section name="Соколиная гора" id="{4278DE66-4C01-42D8-A323-49AD9278FC47}">
          <p14:sldIdLst>
            <p14:sldId id="272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</p14:sldIdLst>
        </p14:section>
        <p14:section name="Сокольники" id="{58DD5762-7CDA-481A-BF2C-D25B1B9B391D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 autoAdjust="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50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6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87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46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61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12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42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5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193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401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0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48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FA12C-6FF4-47EF-B292-24392A4F102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289BC-8FE3-45DD-AC9E-F4136FA4A1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7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6250" y="128134"/>
            <a:ext cx="5495380" cy="37138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Соколиная гора</a:t>
            </a:r>
          </a:p>
          <a:p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515419"/>
              </p:ext>
            </p:extLst>
          </p:nvPr>
        </p:nvGraphicFramePr>
        <p:xfrm>
          <a:off x="1573137" y="537095"/>
          <a:ext cx="8656391" cy="39833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901">
                  <a:extLst>
                    <a:ext uri="{9D8B030D-6E8A-4147-A177-3AD203B41FA5}">
                      <a16:colId xmlns:a16="http://schemas.microsoft.com/office/drawing/2014/main" xmlns="" val="2124539396"/>
                    </a:ext>
                  </a:extLst>
                </a:gridCol>
                <a:gridCol w="3844077">
                  <a:extLst>
                    <a:ext uri="{9D8B030D-6E8A-4147-A177-3AD203B41FA5}">
                      <a16:colId xmlns:a16="http://schemas.microsoft.com/office/drawing/2014/main" xmlns="" val="4068398823"/>
                    </a:ext>
                  </a:extLst>
                </a:gridCol>
                <a:gridCol w="4392413">
                  <a:extLst>
                    <a:ext uri="{9D8B030D-6E8A-4147-A177-3AD203B41FA5}">
                      <a16:colId xmlns:a16="http://schemas.microsoft.com/office/drawing/2014/main" xmlns="" val="371444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Вельяминовская, д.6, стр.2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Разграничение проезжей части и пешеходной зоны 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6746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Ткацкая, д.28/14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Ликвидация несанкционированных выездов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8214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Измайловский Вал, д. 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Разграничение проезжей части и пешеходной зоны 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9469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Вольная, д.35, стр.19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Обособление посадочной площадки бортовым камнем и организация пешеходного перехода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4258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Ткацкая, д.5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участка тротуара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24786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Бориса Жигуленкова, д. 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искусственных неровностей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1955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Ш. Энтузиастов (дублер) (пересечение с Аллеей Пролетарского входа)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подходов к пешеходному переходу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578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Проектируемый проезд №64 в районе д. 18 и д. 21 по Семёновскому пер.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подходов к пешеходному переходу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4849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Пересечение ул. Буракова и 3-й Соколиной горы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подходов к пешеходным переходам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9041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районе д. 3 – д. 7 по 8-й ул. Соколиной Горы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участка тротуара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6686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Проспект Буденного, д. 47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Переустройство парковочного пространства в части обособления опоры освещения бортовым камнем и смещения существующего парковочного места для транспортных средств инвалидов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8577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Ибрагимова, в районе д.33, стр.16 по ул. Мироновская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Установка сферических зеркал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2789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Окружной проезд, д. 27, стр. 5 (напротив)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Мероприятия по разграничению пешеходной и парковочной зон с размещением дорожного знака 6.4 «Парковка».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4805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д.45 по Измайловскому ш. до д.40 по ул. Щербаковская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участка тротуара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918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8" marR="6698" marT="669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 Кирпичная, д. 12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Обустройство искусственных неровностей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9278552"/>
                  </a:ext>
                </a:extLst>
              </a:tr>
            </a:tbl>
          </a:graphicData>
        </a:graphic>
      </p:graphicFrame>
      <p:sp>
        <p:nvSpPr>
          <p:cNvPr id="10" name="Подзаголовок 2"/>
          <p:cNvSpPr txBox="1">
            <a:spLocks/>
          </p:cNvSpPr>
          <p:nvPr/>
        </p:nvSpPr>
        <p:spPr>
          <a:xfrm>
            <a:off x="3153643" y="6389346"/>
            <a:ext cx="5495380" cy="3713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Выполнено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мероприятий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7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 район Соколиная гора - Ул. Вельяминовская, д.6, стр.2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Разграничение проезжей части и пешеходной зоны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9212" y="2194560"/>
            <a:ext cx="5352107" cy="37719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6486258" y="2194560"/>
            <a:ext cx="4648911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 район Соколиная гора - Ул. Ткацкая, д.28/14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Ликвидация несанкционированных выездов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659996" y="2242790"/>
            <a:ext cx="5086350" cy="376490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174" y="2242789"/>
            <a:ext cx="4811281" cy="3764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08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 район Соколиная гора - Ул. Измайловский Вал, д. 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Разграничение проезжей части и пешеходной зоны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58" y="2021294"/>
            <a:ext cx="4859547" cy="432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48" y="2021293"/>
            <a:ext cx="4845465" cy="432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1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№4 район Соколиная гора - Ул. Вольная, д.35, стр.19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Обособление посадочной площадки бортовым камнем и организация пешеходного перехода</a:t>
            </a:r>
          </a:p>
        </p:txBody>
      </p:sp>
      <p:pic>
        <p:nvPicPr>
          <p:cNvPr id="2" name="Picture 2" descr="C:\Users\user\Downloads\вольная 35 стр 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67" y="2337666"/>
            <a:ext cx="4639904" cy="35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Лапшин Сергей\мероприятия бдд СГ и акты\вольная 35 стр 19\WhatsApp Image 2022-09-06 at 11.26.2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2337666"/>
            <a:ext cx="3206865" cy="35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Лапшин Сергей\мероприятия бдд СГ и акты\вольная 35 стр 19\WhatsApp Image 2022-09-06 at 11.26.2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367" y="2337666"/>
            <a:ext cx="3064847" cy="352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2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№5 район Соколиная гора - Ул. Ткацкая, д.5</a:t>
            </a: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участка тротуара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11" y="1904915"/>
            <a:ext cx="5020419" cy="430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93" y="1904915"/>
            <a:ext cx="4640366" cy="430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60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№6 район Соколиная гора - Ул. Бориса Жигуленкова, д. 9</a:t>
            </a: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искусственных неровностей</a:t>
            </a:r>
          </a:p>
        </p:txBody>
      </p:sp>
      <p:pic>
        <p:nvPicPr>
          <p:cNvPr id="5125" name="Picture 5" descr="C:\Users\user\Downloads\WhatsApp Image 2022-08-30 at 16.16.5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713" y="2030804"/>
            <a:ext cx="3087640" cy="364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Screenshot_3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91178"/>
            <a:ext cx="3258589" cy="364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Лапшин Сергей\мероприятия бдд СГ\Бориса Жигуленкова 9\WhatsApp Image 2022-09-03 at 12.50.2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236" y="2030804"/>
            <a:ext cx="3009208" cy="364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62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№7 район Соколиная гора - Ш. Энтузиастов (дублер) (пересечение с Аллеей Пролетарского входа)</a:t>
            </a: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подходов к пешеходному переходу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09" y="2316162"/>
            <a:ext cx="4859512" cy="3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47" y="2316162"/>
            <a:ext cx="4777099" cy="3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73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№8 район Соколиная гора -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Проектируемый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проезд №64 в районе д. 18 и д. 21 по Семёновскому пер.</a:t>
            </a: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подходов к пешеходному переходу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" y="1888289"/>
            <a:ext cx="2483928" cy="413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20" y="1888289"/>
            <a:ext cx="2543361" cy="4136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152" y="1871663"/>
            <a:ext cx="2592350" cy="407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501" y="1871663"/>
            <a:ext cx="2634487" cy="407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28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№9 район Соколиная гора - Пересечение ул. Буракова и 3-й Соколиной горы</a:t>
            </a: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80655" y="1258584"/>
            <a:ext cx="7946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    </a:t>
            </a:r>
            <a:r>
              <a:rPr lang="ru-RU" dirty="0" smtClean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подходов к </a:t>
            </a:r>
            <a:r>
              <a:rPr lang="ru-RU">
                <a:solidFill>
                  <a:srgbClr val="000000"/>
                </a:solidFill>
                <a:latin typeface="Times New Roman" panose="02020603050405020304" pitchFamily="18" charset="0"/>
              </a:rPr>
              <a:t>пешеходному </a:t>
            </a:r>
            <a:r>
              <a:rPr lang="ru-RU" smtClean="0">
                <a:solidFill>
                  <a:srgbClr val="000000"/>
                </a:solidFill>
                <a:latin typeface="Times New Roman" panose="02020603050405020304" pitchFamily="18" charset="0"/>
              </a:rPr>
              <a:t>переходу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31" y="2399794"/>
            <a:ext cx="3230324" cy="355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Desktop\Лапшин Сергей\мероприятия бдд СГ и акты\перес ул Буракова и 3й соколиной горы\WhatsApp Image 2022-09-15 at 10.30.0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572" y="2399793"/>
            <a:ext cx="2363259" cy="355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Лапшин Сергей\мероприятия бдд СГ и акты\перес ул Буракова и 3й соколиной горы\WhatsApp Image 2022-09-15 at 10.30.0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408" y="2428633"/>
            <a:ext cx="2733657" cy="352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Лапшин Сергей\мероприятия бдд СГ и акты\перес ул Буракова и 3й соколиной горы\WhatsApp Image 2022-09-15 at 10.30.05 (2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744" y="2428632"/>
            <a:ext cx="2177935" cy="352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61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№10 район Соколиная гора - В районе д. 3 – д. 7 по 8-й ул. Соколиной Горы</a:t>
            </a: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9789" y="802990"/>
            <a:ext cx="92354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участка тротуара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" y="2166042"/>
            <a:ext cx="5230169" cy="391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430" y="2166041"/>
            <a:ext cx="5059110" cy="3910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1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№11 район Соколиная гора - Проспект Буденного, д. 47</a:t>
            </a: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55469" y="802990"/>
            <a:ext cx="95097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Переустройство парковочного пространства в части обособления опоры освещения бортовым камнем и смещения существующего парковочного места для транспортных средств инвалидов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28" y="2360509"/>
            <a:ext cx="5625522" cy="384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708" y="2360509"/>
            <a:ext cx="5635467" cy="384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96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686090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64014" y="938831"/>
            <a:ext cx="95097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Установка сферических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зеркал</a:t>
            </a:r>
          </a:p>
          <a:p>
            <a:pPr algn="ctr" fontAlgn="ctr"/>
            <a:endParaRPr lang="ru-RU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36029" y="29759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05906" y="334077"/>
            <a:ext cx="6537532" cy="468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12 район Соколиная гора ул. Ибрагимова в районе д. 33 стр. 16 по ул. Мироновская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user\Downloads\мироновская 33 стр 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014" y="2094807"/>
            <a:ext cx="4838171" cy="388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Лапшин Сергей\мероприятия бдд СГ\WhatsApp Image 2022-09-03 at 12.49.5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87" y="2094807"/>
            <a:ext cx="3884468" cy="388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50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№13 район Соколиная гора - Окружной проезд, д. 27, стр. 5 (напротив)</a:t>
            </a: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55469" y="802990"/>
            <a:ext cx="95097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Мероприятия по разграничению пешеходной и парковочной зон с размещением дорожного знака 6.4 «Парковка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»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0" name="Picture 2" descr="C:\Users\user\Downloads\окружной 27 стр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53" y="2108199"/>
            <a:ext cx="4263901" cy="345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Лапшин Сергей\мероприятия бдд СГ\Окружной проезд 27с5 напротив\WhatsApp Image 2022-09-03 at 13.04.1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10" y="2108199"/>
            <a:ext cx="3486668" cy="345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№14 район Соколиная гора - От д.45 по Измайловскому ш. до д.40 по ул. Щербаковская</a:t>
            </a: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6318" y="1258584"/>
            <a:ext cx="6949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55469" y="802990"/>
            <a:ext cx="950976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участка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тротуара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6" name="Picture 2" descr="C:\Users\user\Downloads\изм ш 45 к щерб 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1" y="2021293"/>
            <a:ext cx="4513810" cy="424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Лапшин Сергей\мероприятия бдд СГ и акты\изм ш 45\WhatsApp Image 2022-09-15 at 16.49.49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365" y="2021292"/>
            <a:ext cx="4891693" cy="424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3492" y="256524"/>
            <a:ext cx="8154784" cy="4140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ctr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№15 район Соколиная гора - Ул. Кирпичная, д. 12</a:t>
            </a: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6848" y="1258584"/>
            <a:ext cx="10322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Было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:                                                                        </a:t>
            </a:r>
            <a:r>
              <a:rPr lang="ru-RU" dirty="0"/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Стало:</a:t>
            </a:r>
            <a:r>
              <a:rPr lang="ru-RU" dirty="0"/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55469" y="802990"/>
            <a:ext cx="950976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Обустройство искусственных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неровностей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050" name="Picture 2" descr="C:\Users\user\Desktop\Лапшин Сергей\мероприятия бдд СГ и акты\кирпичная 12\WhatsApp Image 2022-09-15 at 10.07.47 (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68" y="1904916"/>
            <a:ext cx="4367544" cy="43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Лапшин Сергей\мероприятия бдд СГ и акты\кирпичная 12\image-30-08-22-02-57-1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48" y="1904916"/>
            <a:ext cx="4237414" cy="436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644</Words>
  <Application>Microsoft Office PowerPoint</Application>
  <PresentationFormat>Произвольный</PresentationFormat>
  <Paragraphs>117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Лавриненкова М.А.</dc:creator>
  <cp:lastModifiedBy>User</cp:lastModifiedBy>
  <cp:revision>89</cp:revision>
  <dcterms:created xsi:type="dcterms:W3CDTF">2022-05-31T09:05:43Z</dcterms:created>
  <dcterms:modified xsi:type="dcterms:W3CDTF">2022-10-10T05:53:36Z</dcterms:modified>
</cp:coreProperties>
</file>